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20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691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3095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41523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611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713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8883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3835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202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67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0554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631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40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240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314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567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7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30071-06FE-42B5-B39A-BF3160A56325}" type="datetimeFigureOut">
              <a:rPr lang="en-GB" smtClean="0"/>
              <a:t>03/05/2022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8AA36-984F-4B1E-93D8-D711C792B70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9125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16701C-0F15-4745-B4EF-3B9046631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661" y="1167301"/>
            <a:ext cx="10992678" cy="1828796"/>
          </a:xfrm>
        </p:spPr>
        <p:txBody>
          <a:bodyPr/>
          <a:lstStyle/>
          <a:p>
            <a:pPr algn="ctr"/>
            <a:r>
              <a:rPr lang="en-GB" dirty="0"/>
              <a:t>Wireframes Minecraft Guide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DB1FD79-C611-4862-934B-01D0FB0B9D38}"/>
              </a:ext>
            </a:extLst>
          </p:cNvPr>
          <p:cNvSpPr txBox="1"/>
          <p:nvPr/>
        </p:nvSpPr>
        <p:spPr>
          <a:xfrm>
            <a:off x="3790122" y="3861904"/>
            <a:ext cx="4611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By CALIENDO François</a:t>
            </a:r>
          </a:p>
        </p:txBody>
      </p:sp>
    </p:spTree>
    <p:extLst>
      <p:ext uri="{BB962C8B-B14F-4D97-AF65-F5344CB8AC3E}">
        <p14:creationId xmlns:p14="http://schemas.microsoft.com/office/powerpoint/2010/main" val="46369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59CCB52-4978-4CA3-9251-FEC29D82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Summary Page</a:t>
            </a:r>
          </a:p>
        </p:txBody>
      </p:sp>
    </p:spTree>
    <p:extLst>
      <p:ext uri="{BB962C8B-B14F-4D97-AF65-F5344CB8AC3E}">
        <p14:creationId xmlns:p14="http://schemas.microsoft.com/office/powerpoint/2010/main" val="2894471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5577CC7-6B96-4908-84E4-0D2AC0183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94519A-B61A-4BE2-9E40-30E744081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BFE55E3-D54A-4EDB-8EBB-21F4B2949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3645C1-1D10-48BE-BDFF-4AF58FC21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6651" y="0"/>
            <a:ext cx="16459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0ADBFCD-4B81-4DAF-978B-463932051F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4" y="149088"/>
            <a:ext cx="11986592" cy="661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1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859CCB52-4978-4CA3-9251-FEC29D82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Home Menu</a:t>
            </a:r>
          </a:p>
        </p:txBody>
      </p:sp>
    </p:spTree>
    <p:extLst>
      <p:ext uri="{BB962C8B-B14F-4D97-AF65-F5344CB8AC3E}">
        <p14:creationId xmlns:p14="http://schemas.microsoft.com/office/powerpoint/2010/main" val="4195858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5577CC7-6B96-4908-84E4-0D2AC0183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94519A-B61A-4BE2-9E40-30E744081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BFE55E3-D54A-4EDB-8EBB-21F4B2949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3645C1-1D10-48BE-BDFF-4AF58FC21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6651" y="0"/>
            <a:ext cx="16459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CC83871C-8F39-4D7A-B0B1-1EA6EE593B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27" y="72059"/>
            <a:ext cx="11877260" cy="666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343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1DBAB91-226C-4585-BEAC-2D7865C5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Installing Minecraft</a:t>
            </a:r>
          </a:p>
        </p:txBody>
      </p:sp>
    </p:spTree>
    <p:extLst>
      <p:ext uri="{BB962C8B-B14F-4D97-AF65-F5344CB8AC3E}">
        <p14:creationId xmlns:p14="http://schemas.microsoft.com/office/powerpoint/2010/main" val="831734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0BA38772-D716-4749-9EB2-F85D9325D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68295" y="-2455346"/>
            <a:ext cx="6721366" cy="1176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79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1DBAB91-226C-4585-BEAC-2D7865C5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13" y="2387600"/>
            <a:ext cx="11986591" cy="1160670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8000" dirty="0"/>
              <a:t>Contact Page</a:t>
            </a:r>
          </a:p>
        </p:txBody>
      </p:sp>
    </p:spTree>
    <p:extLst>
      <p:ext uri="{BB962C8B-B14F-4D97-AF65-F5344CB8AC3E}">
        <p14:creationId xmlns:p14="http://schemas.microsoft.com/office/powerpoint/2010/main" val="3427804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E1F3186C-DB8E-4EE7-A91E-D6F8416A6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87630"/>
            <a:ext cx="11846560" cy="668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65880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Traînée de condensation</Template>
  <TotalTime>11</TotalTime>
  <Words>14</Words>
  <Application>Microsoft Office PowerPoint</Application>
  <PresentationFormat>Grand écran</PresentationFormat>
  <Paragraphs>6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Traînée de condensation</vt:lpstr>
      <vt:lpstr>Wireframes Minecraft Guide</vt:lpstr>
      <vt:lpstr>Summary Page</vt:lpstr>
      <vt:lpstr>Présentation PowerPoint</vt:lpstr>
      <vt:lpstr>Home Menu</vt:lpstr>
      <vt:lpstr>Présentation PowerPoint</vt:lpstr>
      <vt:lpstr>Installing Minecraft</vt:lpstr>
      <vt:lpstr>Présentation PowerPoint</vt:lpstr>
      <vt:lpstr>Contact Page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Wireframes Minecraft Guide</dc:title>
  <dc:creator>François CALIENDO</dc:creator>
  <cp:lastModifiedBy>François CALIENDO</cp:lastModifiedBy>
  <cp:revision>12</cp:revision>
  <dcterms:created xsi:type="dcterms:W3CDTF">2022-05-03T09:02:59Z</dcterms:created>
  <dcterms:modified xsi:type="dcterms:W3CDTF">2022-05-03T09:14:10Z</dcterms:modified>
</cp:coreProperties>
</file>

<file path=docProps/thumbnail.jpeg>
</file>